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57" r:id="rId4"/>
    <p:sldId id="272" r:id="rId5"/>
    <p:sldId id="260" r:id="rId6"/>
    <p:sldId id="261" r:id="rId7"/>
    <p:sldId id="259" r:id="rId8"/>
    <p:sldId id="258" r:id="rId9"/>
    <p:sldId id="263" r:id="rId10"/>
    <p:sldId id="274" r:id="rId11"/>
    <p:sldId id="264" r:id="rId12"/>
    <p:sldId id="265" r:id="rId13"/>
    <p:sldId id="266" r:id="rId14"/>
    <p:sldId id="268" r:id="rId15"/>
    <p:sldId id="267" r:id="rId16"/>
    <p:sldId id="271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81" d="100"/>
          <a:sy n="81" d="100"/>
        </p:scale>
        <p:origin x="10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715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A4D9-7E14-472E-A41A-70E3C7021B12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5D6E-000F-4E35-AB00-82C782DBF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A4D9-7E14-472E-A41A-70E3C7021B12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5D6E-000F-4E35-AB00-82C782DBF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A4D9-7E14-472E-A41A-70E3C7021B12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5D6E-000F-4E35-AB00-82C782DBF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A4D9-7E14-472E-A41A-70E3C7021B12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5D6E-000F-4E35-AB00-82C782DBF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A4D9-7E14-472E-A41A-70E3C7021B12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5D6E-000F-4E35-AB00-82C782DBF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A4D9-7E14-472E-A41A-70E3C7021B12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5D6E-000F-4E35-AB00-82C782DBF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A4D9-7E14-472E-A41A-70E3C7021B12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5D6E-000F-4E35-AB00-82C782DBF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A4D9-7E14-472E-A41A-70E3C7021B12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5D6E-000F-4E35-AB00-82C782DBF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A4D9-7E14-472E-A41A-70E3C7021B12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5D6E-000F-4E35-AB00-82C782DBF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A4D9-7E14-472E-A41A-70E3C7021B12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5D6E-000F-4E35-AB00-82C782DBF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2A4D9-7E14-472E-A41A-70E3C7021B12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9F5D6E-000F-4E35-AB00-82C782DBFD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82A4D9-7E14-472E-A41A-70E3C7021B12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9F5D6E-000F-4E35-AB00-82C782DBFD8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esktop\кокурс\IMG_3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782" cy="70723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85860"/>
            <a:ext cx="7851648" cy="1828800"/>
          </a:xfrm>
        </p:spPr>
        <p:txBody>
          <a:bodyPr/>
          <a:lstStyle/>
          <a:p>
            <a:r>
              <a:rPr lang="ru-RU" dirty="0" smtClean="0"/>
              <a:t>Озеро </a:t>
            </a:r>
            <a:r>
              <a:rPr lang="ru-RU" dirty="0" err="1" smtClean="0"/>
              <a:t>Горносталево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929198"/>
            <a:ext cx="7854696" cy="1752600"/>
          </a:xfrm>
        </p:spPr>
        <p:txBody>
          <a:bodyPr/>
          <a:lstStyle/>
          <a:p>
            <a:r>
              <a:rPr lang="ru-RU" dirty="0" smtClean="0"/>
              <a:t>Выполнила</a:t>
            </a:r>
          </a:p>
          <a:p>
            <a:r>
              <a:rPr lang="ru-RU" dirty="0" smtClean="0"/>
              <a:t>Макарова Маргарита</a:t>
            </a:r>
          </a:p>
          <a:p>
            <a:r>
              <a:rPr lang="ru-RU" dirty="0" smtClean="0"/>
              <a:t>Ученица 9 класса  </a:t>
            </a: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Изменение солености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/>
          <a:lstStyle/>
          <a:p>
            <a:r>
              <a:rPr lang="ru-RU" dirty="0" smtClean="0"/>
              <a:t>Еще с 1772г озеро использовалось для добычи соли, в следствии чего соленость озера уменьшилась, о чем свидетельствуют  и появившиеся в озере пресноводные рачки </a:t>
            </a:r>
            <a:r>
              <a:rPr lang="ru-RU" dirty="0" err="1" smtClean="0"/>
              <a:t>Артемии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последние три года рачков активно вылавливают, вследствие большой стоимости их на рынке.</a:t>
            </a:r>
          </a:p>
          <a:p>
            <a:r>
              <a:rPr lang="ru-RU" dirty="0" smtClean="0"/>
              <a:t>Массовый лов рачков может привести к дальнейшему изменению экосистемы озера, так как  ими питаются мальки мелких рыб.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Алексей\Desktop\IMG_89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296164" cy="420915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Местные пейзажи оказывают благотворное влияние на человека, снимая напряжение, усталость, обогащая духовное состояние.</a:t>
            </a:r>
            <a:endParaRPr lang="ru-RU" sz="3100" dirty="0"/>
          </a:p>
        </p:txBody>
      </p:sp>
      <p:pic>
        <p:nvPicPr>
          <p:cNvPr id="2050" name="Picture 2" descr="C:\Users\Алексей\Desktop\кокурс 09.04.16\20150823_160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214686"/>
            <a:ext cx="4714876" cy="2652118"/>
          </a:xfrm>
          <a:prstGeom prst="rect">
            <a:avLst/>
          </a:prstGeom>
          <a:noFill/>
        </p:spPr>
      </p:pic>
      <p:pic>
        <p:nvPicPr>
          <p:cNvPr id="6" name="Picture 3" descr="C:\Users\Алексей\Desktop\кокурс\IMG_35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71678"/>
            <a:ext cx="3922922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На озере можно просто купаться и отдыхать на живописных берегах. Главное не забывать убирать за собой!</a:t>
            </a:r>
            <a:endParaRPr lang="ru-RU" sz="3200" dirty="0"/>
          </a:p>
        </p:txBody>
      </p:sp>
      <p:pic>
        <p:nvPicPr>
          <p:cNvPr id="3074" name="Picture 2" descr="C:\Users\Алексей\Desktop\кокурс 09.04.16\IMG_3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00240"/>
            <a:ext cx="6072230" cy="4535433"/>
          </a:xfrm>
          <a:prstGeom prst="rect">
            <a:avLst/>
          </a:prstGeom>
          <a:noFill/>
        </p:spPr>
      </p:pic>
      <p:pic>
        <p:nvPicPr>
          <p:cNvPr id="3075" name="Picture 3" descr="C:\Users\Алексей\Desktop\кокурс 09.04.16\IMG_3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1" y="2000239"/>
            <a:ext cx="6072231" cy="4535433"/>
          </a:xfrm>
          <a:prstGeom prst="rect">
            <a:avLst/>
          </a:prstGeom>
          <a:noFill/>
        </p:spPr>
      </p:pic>
      <p:pic>
        <p:nvPicPr>
          <p:cNvPr id="7" name="Picture 3" descr="C:\Users\Алексей\Desktop\кокурс 09.04.16\CAM037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000240"/>
            <a:ext cx="6072230" cy="455417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3" descr="C:\Users\Алексей\Desktop\кокурс 09.04.16\IMG_20150823_160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876"/>
            <a:ext cx="3929090" cy="2946819"/>
          </a:xfrm>
          <a:prstGeom prst="rect">
            <a:avLst/>
          </a:prstGeom>
          <a:noFill/>
        </p:spPr>
      </p:pic>
      <p:pic>
        <p:nvPicPr>
          <p:cNvPr id="9" name="Picture 4" descr="C:\Users\Алексей\Desktop\кокурс 09.04.16\IMG_20150823_160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3857652" cy="2893240"/>
          </a:xfrm>
          <a:prstGeom prst="rect">
            <a:avLst/>
          </a:prstGeom>
          <a:noFill/>
        </p:spPr>
      </p:pic>
      <p:pic>
        <p:nvPicPr>
          <p:cNvPr id="10" name="Picture 4" descr="C:\Users\Алексей\Desktop\кокурс\IMG_20150823_1523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928802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ексей\Desktop\кокурс 09.04.16\IMG_20151107_215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052702"/>
            <a:ext cx="4286280" cy="3201314"/>
          </a:xfrm>
          <a:prstGeom prst="rect">
            <a:avLst/>
          </a:prstGeom>
          <a:noFill/>
        </p:spPr>
      </p:pic>
      <p:pic>
        <p:nvPicPr>
          <p:cNvPr id="5123" name="Picture 3" descr="C:\Users\Алексей\Desktop\кокурс 09.04.16\IMG_20151107_215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034" y="428605"/>
            <a:ext cx="3921620" cy="2928958"/>
          </a:xfrm>
          <a:prstGeom prst="rect">
            <a:avLst/>
          </a:prstGeom>
          <a:noFill/>
        </p:spPr>
      </p:pic>
      <p:pic>
        <p:nvPicPr>
          <p:cNvPr id="5125" name="Picture 5" descr="C:\Users\Алексей\Desktop\кокурс 09.04.16\IMG_20151107_215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660504"/>
            <a:ext cx="4048950" cy="302406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Алексей\Desktop\кокурс 09.04.16\20151227_155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214282" y="928670"/>
            <a:ext cx="4330048" cy="2435652"/>
          </a:xfrm>
          <a:prstGeom prst="rect">
            <a:avLst/>
          </a:prstGeom>
          <a:noFill/>
        </p:spPr>
      </p:pic>
      <p:pic>
        <p:nvPicPr>
          <p:cNvPr id="6148" name="Picture 4" descr="C:\Users\Алексей\Desktop\кокурс 09.04.16\20151227_160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500438"/>
            <a:ext cx="5500726" cy="3094158"/>
          </a:xfrm>
          <a:prstGeom prst="rect">
            <a:avLst/>
          </a:prstGeom>
          <a:noFill/>
        </p:spPr>
      </p:pic>
      <p:pic>
        <p:nvPicPr>
          <p:cNvPr id="6149" name="Picture 5" descr="C:\Users\Алексей\Desktop\кокурс 09.04.16\20151227_1555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928670"/>
            <a:ext cx="4286248" cy="241101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лексей\Desktop\кокурс 09.04.16\20151227_160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28604"/>
            <a:ext cx="5286412" cy="2973606"/>
          </a:xfrm>
          <a:prstGeom prst="rect">
            <a:avLst/>
          </a:prstGeom>
          <a:noFill/>
        </p:spPr>
      </p:pic>
      <p:pic>
        <p:nvPicPr>
          <p:cNvPr id="7171" name="Picture 3" descr="C:\Users\Алексей\Desktop\кокурс 09.04.16\20151227_161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285720" y="3500438"/>
            <a:ext cx="5500726" cy="30941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Озеро </a:t>
            </a:r>
            <a:r>
              <a:rPr lang="ru-RU" sz="4000" dirty="0" err="1" smtClean="0"/>
              <a:t>Горносталево</a:t>
            </a:r>
            <a:r>
              <a:rPr lang="ru-RU" sz="4000" dirty="0" smtClean="0"/>
              <a:t> в данный момент нуждается в охране.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292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    С одной стороны, активное использование ресурсов озера (лечебная грязь, лов рачков) может способствовать решению экономических проблем села, снизить уровень безработицы. </a:t>
            </a:r>
            <a:br>
              <a:rPr lang="ru-RU" dirty="0" smtClean="0"/>
            </a:br>
            <a:r>
              <a:rPr lang="ru-RU" dirty="0" smtClean="0"/>
              <a:t>С другой стороны, это приведет к усилению экологической проблемы, вызвав смену существующей экосистемы. </a:t>
            </a:r>
            <a:br>
              <a:rPr lang="ru-RU" dirty="0" smtClean="0"/>
            </a:br>
            <a:r>
              <a:rPr lang="ru-RU" dirty="0" smtClean="0"/>
              <a:t>Я же считаю, что стоит по минимуму использовать ресурсы озера. Ведь в селе Неводном (соседнее село) уже есть новая сельскохозяйственная ферма, и, объединив трудовые ресурсы сел, можно обеспечить занятость населения, способствовать экономическому росту и подъему социального уровня населения. Экосистема озера при этом останется нетронутой.	</a:t>
            </a:r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Месторасположение озера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лексей\Desktop\1o7sDCSxK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8643998" cy="3761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ей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698380" cy="5429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15074" y="2605078"/>
            <a:ext cx="2714676" cy="425292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S=246 </a:t>
            </a:r>
            <a:r>
              <a:rPr lang="ru-RU" dirty="0" smtClean="0">
                <a:latin typeface="+mj-lt"/>
              </a:rPr>
              <a:t>м</a:t>
            </a:r>
          </a:p>
          <a:p>
            <a:r>
              <a:rPr lang="ru-RU" dirty="0" smtClean="0">
                <a:latin typeface="+mj-lt"/>
              </a:rPr>
              <a:t>На границе с Казахстаном.</a:t>
            </a:r>
          </a:p>
          <a:p>
            <a:r>
              <a:rPr lang="ru-RU" dirty="0" smtClean="0">
                <a:latin typeface="+mj-lt"/>
              </a:rPr>
              <a:t>Вблизи населенного пункта  Неводное.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Озеро </a:t>
            </a:r>
            <a:r>
              <a:rPr lang="ru-RU" sz="5400" dirty="0" err="1" smtClean="0"/>
              <a:t>Горносталево</a:t>
            </a:r>
            <a:r>
              <a:rPr lang="ru-RU" sz="5400" dirty="0" smtClean="0"/>
              <a:t> </a:t>
            </a:r>
            <a:r>
              <a:rPr lang="ru-RU" sz="5400" smtClean="0"/>
              <a:t>– объект, </a:t>
            </a:r>
            <a:r>
              <a:rPr lang="ru-RU" sz="5400" dirty="0" smtClean="0"/>
              <a:t>нуждающийся в охране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Озеро находится в с.Неводное Михайловского района Алтайского края у границы с Казахстаном.</a:t>
            </a:r>
          </a:p>
          <a:p>
            <a:r>
              <a:rPr lang="ru-RU" dirty="0" smtClean="0"/>
              <a:t>Объект нуждается в охране.</a:t>
            </a:r>
          </a:p>
          <a:p>
            <a:r>
              <a:rPr lang="ru-RU" dirty="0" smtClean="0"/>
              <a:t>Озеро имеет лечебно-рекреационное значение:</a:t>
            </a:r>
          </a:p>
          <a:p>
            <a:pPr>
              <a:buNone/>
            </a:pPr>
            <a:r>
              <a:rPr lang="ru-RU" dirty="0" smtClean="0"/>
              <a:t>			- Лечебная грязь</a:t>
            </a:r>
          </a:p>
          <a:p>
            <a:pPr>
              <a:buNone/>
            </a:pPr>
            <a:r>
              <a:rPr lang="ru-RU" dirty="0" smtClean="0"/>
              <a:t>			- Зона отдыха</a:t>
            </a:r>
          </a:p>
          <a:p>
            <a:pPr>
              <a:buNone/>
            </a:pPr>
            <a:r>
              <a:rPr lang="ru-RU" dirty="0" smtClean="0"/>
              <a:t>			- Обитают рачки </a:t>
            </a:r>
            <a:r>
              <a:rPr lang="ru-RU" dirty="0" err="1" smtClean="0"/>
              <a:t>Артемия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История озера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428736"/>
            <a:ext cx="5429256" cy="54292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Озеро было впервые обозначено на карте в 1830г. В это время на карту еще не были нанесены даже основные поселки Михайловского района.</a:t>
            </a:r>
          </a:p>
          <a:p>
            <a:pPr>
              <a:buNone/>
            </a:pPr>
            <a:r>
              <a:rPr lang="ru-RU" dirty="0" smtClean="0"/>
              <a:t>    Впервые было изучено </a:t>
            </a:r>
            <a:r>
              <a:rPr lang="ru-RU" dirty="0" err="1" smtClean="0"/>
              <a:t>Миротворцевым</a:t>
            </a:r>
            <a:r>
              <a:rPr lang="ru-RU" dirty="0" smtClean="0"/>
              <a:t> </a:t>
            </a:r>
            <a:r>
              <a:rPr lang="ru-RU" dirty="0" err="1" smtClean="0"/>
              <a:t>Клавдием</a:t>
            </a:r>
            <a:r>
              <a:rPr lang="ru-RU" dirty="0" smtClean="0"/>
              <a:t> Николаевичем - статистиком, экономистом-географом, профессором Иркутского государственного университета. В 1911 г. К.Н. </a:t>
            </a:r>
            <a:r>
              <a:rPr lang="ru-RU" dirty="0" err="1" smtClean="0"/>
              <a:t>Митворцев</a:t>
            </a:r>
            <a:r>
              <a:rPr lang="ru-RU" dirty="0" smtClean="0"/>
              <a:t> по поручению начальника Алтайского округа В.П. Михайлова совершил экспедицию по исследованию соленых озер </a:t>
            </a:r>
            <a:r>
              <a:rPr lang="ru-RU" dirty="0" err="1" smtClean="0"/>
              <a:t>Кулундинской</a:t>
            </a:r>
            <a:r>
              <a:rPr lang="ru-RU" dirty="0" smtClean="0"/>
              <a:t>  степи и боровых озер </a:t>
            </a:r>
            <a:r>
              <a:rPr lang="ru-RU" dirty="0" err="1" smtClean="0"/>
              <a:t>Барнаульской</a:t>
            </a:r>
            <a:r>
              <a:rPr lang="ru-RU" dirty="0" smtClean="0"/>
              <a:t> и </a:t>
            </a:r>
            <a:r>
              <a:rPr lang="ru-RU" dirty="0" err="1" smtClean="0"/>
              <a:t>Касмалинской</a:t>
            </a:r>
            <a:r>
              <a:rPr lang="ru-RU" dirty="0" smtClean="0"/>
              <a:t> впадин. Результаты исследования были опубликованы в 1911 г. </a:t>
            </a:r>
            <a:endParaRPr lang="ru-RU" dirty="0"/>
          </a:p>
        </p:txBody>
      </p:sp>
      <p:pic>
        <p:nvPicPr>
          <p:cNvPr id="4098" name="Picture 2" descr="C:\Users\Алексей\Desktop\Mirotvorz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357554" cy="46874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928670"/>
            <a:ext cx="4686304" cy="539593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документе </a:t>
            </a:r>
            <a:r>
              <a:rPr lang="en-US" dirty="0" smtClean="0"/>
              <a:t>“</a:t>
            </a:r>
            <a:r>
              <a:rPr lang="ru-RU" dirty="0" smtClean="0"/>
              <a:t>Соленые озера и соляной промысел в Алтайском округе</a:t>
            </a:r>
            <a:r>
              <a:rPr lang="en-US" dirty="0" smtClean="0"/>
              <a:t>” </a:t>
            </a:r>
            <a:r>
              <a:rPr lang="ru-RU" dirty="0" smtClean="0"/>
              <a:t>(1911 г.) Миротворцев писал об оз. </a:t>
            </a:r>
            <a:r>
              <a:rPr lang="ru-RU" dirty="0" err="1" smtClean="0"/>
              <a:t>Горносталеве</a:t>
            </a:r>
            <a:r>
              <a:rPr lang="ru-RU" dirty="0" smtClean="0"/>
              <a:t>:  «</a:t>
            </a:r>
            <a:r>
              <a:rPr lang="ru-RU" dirty="0" err="1" smtClean="0"/>
              <a:t>Горносталево</a:t>
            </a:r>
            <a:r>
              <a:rPr lang="ru-RU" dirty="0" smtClean="0"/>
              <a:t> озеро находится около Неводной в расстоянии 35 верст от Боровых озер. Грунт берега песчаный, а в самом озере он иловый и тонкий. Соль хорошего качества..»</a:t>
            </a:r>
          </a:p>
          <a:p>
            <a:r>
              <a:rPr lang="ru-RU" dirty="0" smtClean="0"/>
              <a:t>Так же озеро входило в Боровую группу озер, где еще с 1772г. добывали поваренную соль каторжники. Работа эта сложная и тяжелая.  </a:t>
            </a:r>
            <a:endParaRPr lang="ru-RU" dirty="0"/>
          </a:p>
        </p:txBody>
      </p:sp>
      <p:pic>
        <p:nvPicPr>
          <p:cNvPr id="5123" name="Picture 3" descr="C:\Users\Алексей\Desktop\06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3920663" cy="43227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200023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Химический  анализ воды озера </a:t>
            </a:r>
            <a:r>
              <a:rPr lang="ru-RU" sz="4000" dirty="0" err="1" smtClean="0"/>
              <a:t>Горносталево</a:t>
            </a:r>
            <a:r>
              <a:rPr lang="ru-RU" sz="4000" dirty="0" smtClean="0"/>
              <a:t> показывает содержание: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357430"/>
            <a:ext cx="8972584" cy="4922520"/>
          </a:xfrm>
        </p:spPr>
        <p:txBody>
          <a:bodyPr/>
          <a:lstStyle/>
          <a:p>
            <a:r>
              <a:rPr lang="ru-RU" dirty="0" smtClean="0"/>
              <a:t>Хлористого натрия </a:t>
            </a:r>
            <a:r>
              <a:rPr lang="en-US" dirty="0" err="1" smtClean="0"/>
              <a:t>NaCl</a:t>
            </a:r>
            <a:r>
              <a:rPr lang="ru-RU" dirty="0" smtClean="0"/>
              <a:t> – 99,693%</a:t>
            </a:r>
          </a:p>
          <a:p>
            <a:r>
              <a:rPr lang="ru-RU" dirty="0" smtClean="0"/>
              <a:t>Сернокислотного натрия </a:t>
            </a:r>
            <a:r>
              <a:rPr lang="en-US" dirty="0" smtClean="0"/>
              <a:t>NaSO</a:t>
            </a:r>
            <a:r>
              <a:rPr lang="en-US" baseline="-25000" dirty="0" smtClean="0"/>
              <a:t>4</a:t>
            </a:r>
            <a:r>
              <a:rPr lang="ru-RU" baseline="-25000" dirty="0" smtClean="0"/>
              <a:t> </a:t>
            </a:r>
            <a:r>
              <a:rPr lang="ru-RU" dirty="0" smtClean="0"/>
              <a:t> - 0,195%</a:t>
            </a:r>
          </a:p>
          <a:p>
            <a:r>
              <a:rPr lang="ru-RU" dirty="0" smtClean="0"/>
              <a:t>Сернокислотного магния </a:t>
            </a:r>
            <a:r>
              <a:rPr lang="en-US" dirty="0" smtClean="0"/>
              <a:t>MgSO</a:t>
            </a:r>
            <a:r>
              <a:rPr lang="en-US" baseline="-25000" dirty="0" smtClean="0"/>
              <a:t>4</a:t>
            </a:r>
            <a:r>
              <a:rPr lang="ru-RU" baseline="-25000" dirty="0" smtClean="0"/>
              <a:t> </a:t>
            </a:r>
            <a:r>
              <a:rPr lang="ru-RU" dirty="0" smtClean="0"/>
              <a:t> - 0,0005%</a:t>
            </a:r>
          </a:p>
          <a:p>
            <a:r>
              <a:rPr lang="ru-RU" dirty="0" smtClean="0"/>
              <a:t>Нерастворимые примеси – 0,1125%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43998" cy="857256"/>
          </a:xfrm>
        </p:spPr>
        <p:txBody>
          <a:bodyPr>
            <a:normAutofit/>
          </a:bodyPr>
          <a:lstStyle/>
          <a:p>
            <a:pPr algn="ctr"/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643050"/>
            <a:ext cx="3543296" cy="4681550"/>
          </a:xfrm>
        </p:spPr>
        <p:txBody>
          <a:bodyPr/>
          <a:lstStyle/>
          <a:p>
            <a:r>
              <a:rPr lang="ru-RU" dirty="0" smtClean="0"/>
              <a:t>Так как озеро сероводородное, соль в нём горькая. Для того чтобы она не горчила, ей нужно год дозревать и только тогда ее можно будет употреблять в пищу.</a:t>
            </a:r>
            <a:endParaRPr lang="ru-RU" dirty="0"/>
          </a:p>
        </p:txBody>
      </p:sp>
      <p:pic>
        <p:nvPicPr>
          <p:cNvPr id="2050" name="Picture 2" descr="C:\Users\Алексей\Desktop\соль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786346" cy="4005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/>
              <a:t>Грязь озера издавна использовалась для лечения ран, суставов. Даже зимой жители села отправлялись за лечебной грязью.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лексей\Desktop\кокурс\20150823_153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4143404" cy="2330664"/>
          </a:xfrm>
          <a:prstGeom prst="rect">
            <a:avLst/>
          </a:prstGeom>
          <a:noFill/>
        </p:spPr>
      </p:pic>
      <p:pic>
        <p:nvPicPr>
          <p:cNvPr id="1027" name="Picture 3" descr="C:\Users\Алексей\Desktop\кокурс 09.04.16\IMG_20150823_153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4857752" y="2143116"/>
            <a:ext cx="4000528" cy="3000397"/>
          </a:xfrm>
          <a:prstGeom prst="rect">
            <a:avLst/>
          </a:prstGeom>
          <a:noFill/>
        </p:spPr>
      </p:pic>
      <p:pic>
        <p:nvPicPr>
          <p:cNvPr id="7" name="Picture 4" descr="C:\Users\Алексей\Desktop\кокурс 09.04.16\20151227_155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14818"/>
            <a:ext cx="4143404" cy="233066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470</TotalTime>
  <Words>386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Constantia</vt:lpstr>
      <vt:lpstr>Wingdings 2</vt:lpstr>
      <vt:lpstr>Поток</vt:lpstr>
      <vt:lpstr>Озеро Горносталево</vt:lpstr>
      <vt:lpstr>Месторасположение озера </vt:lpstr>
      <vt:lpstr>Презентация PowerPoint</vt:lpstr>
      <vt:lpstr>Озеро Горносталево – объект, нуждающийся в охране</vt:lpstr>
      <vt:lpstr>История озера</vt:lpstr>
      <vt:lpstr>Презентация PowerPoint</vt:lpstr>
      <vt:lpstr>Химический  анализ воды озера Горносталево показывает содержание:</vt:lpstr>
      <vt:lpstr>Презентация PowerPoint</vt:lpstr>
      <vt:lpstr>Грязь озера издавна использовалась для лечения ран, суставов. Даже зимой жители села отправлялись за лечебной грязью.</vt:lpstr>
      <vt:lpstr>Изменение солености</vt:lpstr>
      <vt:lpstr> Местные пейзажи оказывают благотворное влияние на человека, снимая напряжение, усталость, обогащая духовное состояние.</vt:lpstr>
      <vt:lpstr>На озере можно просто купаться и отдыхать на живописных берегах. Главное не забывать убирать за собой!</vt:lpstr>
      <vt:lpstr>Презентация PowerPoint</vt:lpstr>
      <vt:lpstr>Презентация PowerPoint</vt:lpstr>
      <vt:lpstr>Презентация PowerPoint</vt:lpstr>
      <vt:lpstr>Презентация PowerPoint</vt:lpstr>
      <vt:lpstr>Озеро Горносталево в данный момент нуждается в охране.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Озеро Горносталево</dc:title>
  <dc:creator>Алексей Макаров</dc:creator>
  <cp:lastModifiedBy>Татьяна</cp:lastModifiedBy>
  <cp:revision>53</cp:revision>
  <dcterms:created xsi:type="dcterms:W3CDTF">2016-04-09T11:00:19Z</dcterms:created>
  <dcterms:modified xsi:type="dcterms:W3CDTF">2017-03-06T05:23:55Z</dcterms:modified>
</cp:coreProperties>
</file>